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58" r:id="rId4"/>
    <p:sldId id="260" r:id="rId5"/>
    <p:sldId id="357" r:id="rId6"/>
    <p:sldId id="258" r:id="rId7"/>
    <p:sldId id="302" r:id="rId8"/>
    <p:sldId id="264" r:id="rId9"/>
    <p:sldId id="359" r:id="rId10"/>
    <p:sldId id="273" r:id="rId11"/>
    <p:sldId id="346" r:id="rId12"/>
    <p:sldId id="338" r:id="rId13"/>
    <p:sldId id="360" r:id="rId14"/>
    <p:sldId id="331" r:id="rId15"/>
    <p:sldId id="347" r:id="rId16"/>
    <p:sldId id="326" r:id="rId17"/>
    <p:sldId id="339" r:id="rId18"/>
    <p:sldId id="340" r:id="rId19"/>
    <p:sldId id="341" r:id="rId20"/>
    <p:sldId id="327" r:id="rId21"/>
    <p:sldId id="342" r:id="rId22"/>
    <p:sldId id="271" r:id="rId23"/>
    <p:sldId id="284" r:id="rId24"/>
    <p:sldId id="343" r:id="rId25"/>
    <p:sldId id="344" r:id="rId26"/>
    <p:sldId id="354" r:id="rId27"/>
    <p:sldId id="29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60"/>
  </p:normalViewPr>
  <p:slideViewPr>
    <p:cSldViewPr>
      <p:cViewPr varScale="1">
        <p:scale>
          <a:sx n="63" d="100"/>
          <a:sy n="63" d="100"/>
        </p:scale>
        <p:origin x="-15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AFC47-214C-4798-AAA7-4E5605484E48}" type="datetimeFigureOut">
              <a:rPr lang="en-US" smtClean="0"/>
              <a:pPr/>
              <a:t>6/18/2020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DBCB7-7670-448D-B5FD-921A16400BB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 spd="med" advClick="0" advTm="8000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AFC47-214C-4798-AAA7-4E5605484E48}" type="datetimeFigureOut">
              <a:rPr lang="en-US" smtClean="0"/>
              <a:pPr/>
              <a:t>6/18/2020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DBCB7-7670-448D-B5FD-921A16400BB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 spd="med" advClick="0" advTm="8000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AFC47-214C-4798-AAA7-4E5605484E48}" type="datetimeFigureOut">
              <a:rPr lang="en-US" smtClean="0"/>
              <a:pPr/>
              <a:t>6/18/2020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DBCB7-7670-448D-B5FD-921A16400BB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 spd="med" advClick="0" advTm="8000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AFC47-214C-4798-AAA7-4E5605484E48}" type="datetimeFigureOut">
              <a:rPr lang="en-US" smtClean="0"/>
              <a:pPr/>
              <a:t>6/18/2020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DBCB7-7670-448D-B5FD-921A16400BB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 spd="med" advClick="0" advTm="8000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AFC47-214C-4798-AAA7-4E5605484E48}" type="datetimeFigureOut">
              <a:rPr lang="en-US" smtClean="0"/>
              <a:pPr/>
              <a:t>6/18/2020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DBCB7-7670-448D-B5FD-921A16400BB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 spd="med" advClick="0" advTm="8000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AFC47-214C-4798-AAA7-4E5605484E48}" type="datetimeFigureOut">
              <a:rPr lang="en-US" smtClean="0"/>
              <a:pPr/>
              <a:t>6/18/2020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DBCB7-7670-448D-B5FD-921A16400BB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 spd="med" advClick="0" advTm="8000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AFC47-214C-4798-AAA7-4E5605484E48}" type="datetimeFigureOut">
              <a:rPr lang="en-US" smtClean="0"/>
              <a:pPr/>
              <a:t>6/18/2020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DBCB7-7670-448D-B5FD-921A16400BB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 spd="med" advClick="0" advTm="8000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AFC47-214C-4798-AAA7-4E5605484E48}" type="datetimeFigureOut">
              <a:rPr lang="en-US" smtClean="0"/>
              <a:pPr/>
              <a:t>6/18/2020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DBCB7-7670-448D-B5FD-921A16400BB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 spd="med" advClick="0" advTm="8000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AFC47-214C-4798-AAA7-4E5605484E48}" type="datetimeFigureOut">
              <a:rPr lang="en-US" smtClean="0"/>
              <a:pPr/>
              <a:t>6/18/2020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DBCB7-7670-448D-B5FD-921A16400BB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 spd="med" advClick="0" advTm="8000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AFC47-214C-4798-AAA7-4E5605484E48}" type="datetimeFigureOut">
              <a:rPr lang="en-US" smtClean="0"/>
              <a:pPr/>
              <a:t>6/18/2020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DBCB7-7670-448D-B5FD-921A16400BB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 spd="med" advClick="0" advTm="8000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AFC47-214C-4798-AAA7-4E5605484E48}" type="datetimeFigureOut">
              <a:rPr lang="en-US" smtClean="0"/>
              <a:pPr/>
              <a:t>6/18/2020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DBCB7-7670-448D-B5FD-921A16400BB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  <p:transition spd="med" advClick="0" advTm="8000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AFC47-214C-4798-AAA7-4E5605484E48}" type="datetimeFigureOut">
              <a:rPr lang="en-US" smtClean="0"/>
              <a:pPr/>
              <a:t>6/18/2020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DBCB7-7670-448D-B5FD-921A16400BB3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8000"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jane\Boxhill%20TAFE\Vanuatu\00000000000%20September%20Block\Westlife%20-%20You%20Raise%20Me%20Up.MP3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9936" y="-243408"/>
            <a:ext cx="7200800" cy="1470025"/>
          </a:xfrm>
        </p:spPr>
        <p:txBody>
          <a:bodyPr>
            <a:noAutofit/>
          </a:bodyPr>
          <a:lstStyle/>
          <a:p>
            <a:pPr algn="l"/>
            <a:r>
              <a:rPr lang="en-AU" sz="3200" dirty="0" smtClean="0"/>
              <a:t>Youth Cadetship Program </a:t>
            </a:r>
            <a:r>
              <a:rPr lang="en-AU" sz="3200" dirty="0" smtClean="0"/>
              <a:t>2017-2020</a:t>
            </a:r>
            <a:r>
              <a:rPr lang="en-AU" sz="2800" dirty="0" smtClean="0"/>
              <a:t/>
            </a:r>
            <a:br>
              <a:rPr lang="en-AU" sz="2800" dirty="0" smtClean="0"/>
            </a:br>
            <a:endParaRPr lang="en-AU" sz="2800" dirty="0"/>
          </a:p>
        </p:txBody>
      </p:sp>
      <p:pic>
        <p:nvPicPr>
          <p:cNvPr id="7" name="Westlife - You Raise Me Up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142844" y="214290"/>
            <a:ext cx="304800" cy="304800"/>
          </a:xfrm>
          <a:prstGeom prst="rect">
            <a:avLst/>
          </a:prstGeom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3" r="7237"/>
          <a:stretch/>
        </p:blipFill>
        <p:spPr bwMode="auto">
          <a:xfrm rot="5400000" flipV="1">
            <a:off x="1396696" y="-101276"/>
            <a:ext cx="6273532" cy="755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585190"/>
      </p:ext>
    </p:extLst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000279"/>
      </p:ext>
    </p:extLst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6524" y="-321595"/>
            <a:ext cx="9580524" cy="7185394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784354"/>
      </p:ext>
    </p:extLst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309534"/>
            <a:ext cx="9361040" cy="6238932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887" y="452802"/>
            <a:ext cx="9327468" cy="6216558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43042" y="357166"/>
            <a:ext cx="60722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0" dirty="0" smtClean="0"/>
              <a:t>Well Done!</a:t>
            </a:r>
          </a:p>
          <a:p>
            <a:pPr algn="ctr"/>
            <a:endParaRPr lang="en-AU" sz="6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07704" y="620688"/>
            <a:ext cx="55195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400" b="1" dirty="0" smtClean="0"/>
              <a:t>Well done!!!</a:t>
            </a:r>
            <a:endParaRPr lang="en-AU" sz="4400" b="1" dirty="0"/>
          </a:p>
        </p:txBody>
      </p:sp>
    </p:spTree>
  </p:cSld>
  <p:clrMapOvr>
    <a:masterClrMapping/>
  </p:clrMapOvr>
  <p:transition spd="med" advClick="0" advTm="8000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10</Words>
  <Application>Microsoft Office PowerPoint</Application>
  <PresentationFormat>On-screen Show (4:3)</PresentationFormat>
  <Paragraphs>3</Paragraphs>
  <Slides>27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Youth Cadetship Program 2017-2020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Tank io Tumus</dc:title>
  <dc:creator>Jane</dc:creator>
  <cp:lastModifiedBy>Jane</cp:lastModifiedBy>
  <cp:revision>68</cp:revision>
  <dcterms:created xsi:type="dcterms:W3CDTF">2014-09-25T11:22:14Z</dcterms:created>
  <dcterms:modified xsi:type="dcterms:W3CDTF">2020-06-18T10:01:56Z</dcterms:modified>
</cp:coreProperties>
</file>